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22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38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13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18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85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54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80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01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294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0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D675B-8564-4943-90BF-2E18BDE6DC4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C1386-C011-4BFF-9D81-3C5227BAAA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90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lasskolstvi.cz/stredni-skoly?show=intro" TargetMode="External"/><Relationship Id="rId2" Type="http://schemas.openxmlformats.org/officeDocument/2006/relationships/hyperlink" Target="https://skolstvikhk.cz/sip-stredni-skoly/mapa-oboru-strednich-sko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02D30-55D3-48EC-A27C-ED6B14C487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Přijímačky 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8821CF8-FC6F-4E5F-AD38-1ABD4C26D3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37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74249-FD7E-4B9D-A766-7E111A94A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Kdy se podávají přihlášky?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99CD8C-E56C-49FD-B71A-978163523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7200" dirty="0"/>
              <a:t>1. - 20.2.2026</a:t>
            </a:r>
          </a:p>
        </p:txBody>
      </p:sp>
    </p:spTree>
    <p:extLst>
      <p:ext uri="{BB962C8B-B14F-4D97-AF65-F5344CB8AC3E}">
        <p14:creationId xmlns:p14="http://schemas.microsoft.com/office/powerpoint/2010/main" val="339900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A0589-A766-4BA6-9CEF-1377848BD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Kolik přihlášek lze podat?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04DFAE-0D14-4341-8036-689AC1AB2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3 přihlášky na studijní obor bez talentové zkoušky</a:t>
            </a:r>
          </a:p>
          <a:p>
            <a:r>
              <a:rPr lang="cs-CZ" sz="4800" dirty="0"/>
              <a:t>2 přihlášky na studijní obor s talentovou zkouškou</a:t>
            </a:r>
          </a:p>
        </p:txBody>
      </p:sp>
    </p:spTree>
    <p:extLst>
      <p:ext uri="{BB962C8B-B14F-4D97-AF65-F5344CB8AC3E}">
        <p14:creationId xmlns:p14="http://schemas.microsoft.com/office/powerpoint/2010/main" val="3423929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EACFBD-97D6-4828-987B-29890C9F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Jak lze podat přihlášky?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EA83F5-EEEC-44F7-80D1-F8F74A68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Elektronicky – </a:t>
            </a:r>
            <a:r>
              <a:rPr lang="cs-CZ" sz="4400" dirty="0">
                <a:hlinkClick r:id="rId2"/>
              </a:rPr>
              <a:t>www.dipsy.cz</a:t>
            </a:r>
            <a:r>
              <a:rPr lang="cs-CZ" sz="4400" dirty="0"/>
              <a:t>.</a:t>
            </a:r>
          </a:p>
          <a:p>
            <a:r>
              <a:rPr lang="cs-CZ" sz="4400" dirty="0"/>
              <a:t>„Papírově“ – vyplnit formuláře ručně a doručit na vybrané střední školy (osobně, doporučený dopis).</a:t>
            </a:r>
          </a:p>
        </p:txBody>
      </p:sp>
    </p:spTree>
    <p:extLst>
      <p:ext uri="{BB962C8B-B14F-4D97-AF65-F5344CB8AC3E}">
        <p14:creationId xmlns:p14="http://schemas.microsoft.com/office/powerpoint/2010/main" val="1419369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5A13F7-F614-4F29-85DD-A6D91FE1F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Kde získám užitečné informace a tiskopisy?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AACF79-D2AE-428B-9711-E8FFDE8B2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6000" dirty="0">
                <a:hlinkClick r:id="rId2"/>
              </a:rPr>
              <a:t>www.prihlaskynastredni.cz</a:t>
            </a:r>
            <a:endParaRPr lang="cs-CZ" sz="6000" dirty="0"/>
          </a:p>
          <a:p>
            <a:r>
              <a:rPr lang="cs-CZ" sz="6000" dirty="0"/>
              <a:t>výchovný/kariérový poradce na základní škole</a:t>
            </a:r>
          </a:p>
          <a:p>
            <a:endParaRPr lang="cs-CZ" sz="6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416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9AD860-57F0-44E7-866F-A4B6143FD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716DCD-8CED-448E-84CE-F6897C812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4000" dirty="0"/>
              <a:t> Školský informační portál Královéhradeckého kraje</a:t>
            </a:r>
          </a:p>
          <a:p>
            <a:pPr marL="0" indent="0">
              <a:buNone/>
            </a:pPr>
            <a:r>
              <a:rPr lang="cs-CZ" sz="2800" dirty="0">
                <a:hlinkClick r:id="rId2"/>
              </a:rPr>
              <a:t>Mapa oborů středních škol - Školství v Královéhradeckém kraji</a:t>
            </a:r>
            <a:r>
              <a:rPr lang="cs-CZ" sz="4000" dirty="0"/>
              <a:t> </a:t>
            </a:r>
          </a:p>
          <a:p>
            <a:pPr marL="0" indent="0">
              <a:buNone/>
            </a:pPr>
            <a:endParaRPr lang="cs-CZ" sz="40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4000" dirty="0"/>
              <a:t> Atlas školství</a:t>
            </a:r>
          </a:p>
          <a:p>
            <a:pPr marL="0" indent="0">
              <a:buNone/>
            </a:pPr>
            <a:r>
              <a:rPr lang="cs-CZ" sz="2800" dirty="0">
                <a:hlinkClick r:id="rId3"/>
              </a:rPr>
              <a:t>Střední školy | AtlasŠkolství.cz</a:t>
            </a:r>
            <a:endParaRPr lang="cs-CZ" sz="4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4842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74F75C-1EFD-437E-9747-2CEFD0A9D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Co mohu už teď?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BC9830-0702-4094-9155-28137B28F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Rozmyslet si, které střední školy mě zajímají.</a:t>
            </a:r>
          </a:p>
          <a:p>
            <a:r>
              <a:rPr lang="cs-CZ" dirty="0"/>
              <a:t>Sestavit pořadí středních škol tak, jak o ně mám zájem = </a:t>
            </a:r>
            <a:r>
              <a:rPr lang="cs-CZ" b="1" dirty="0"/>
              <a:t>PRIORITIZACE</a:t>
            </a:r>
            <a:r>
              <a:rPr lang="cs-CZ" dirty="0"/>
              <a:t> (od „na tu chci nejvíc“ po „tam moc nechci“).</a:t>
            </a:r>
          </a:p>
          <a:p>
            <a:r>
              <a:rPr lang="cs-CZ" dirty="0"/>
              <a:t>Zjistit, zda na zvolené studijní obory potřebuji potvrzení od lékaře. (Předepsaný formulář na </a:t>
            </a:r>
            <a:r>
              <a:rPr lang="cs-CZ" dirty="0">
                <a:hlinkClick r:id="rId2"/>
              </a:rPr>
              <a:t>www.prihlaskynastredni.cz</a:t>
            </a:r>
            <a:r>
              <a:rPr lang="cs-CZ" dirty="0"/>
              <a:t> nebo u výchovného/kariérového poradce.)Platnost potvrzení je 1 rok.</a:t>
            </a:r>
          </a:p>
          <a:p>
            <a:r>
              <a:rPr lang="cs-CZ" dirty="0"/>
              <a:t>Shromažďovat diplomy, ocenění aj., které mohu přiložit k přihláškám. (Na pozdější dodání nebude brán zřetel.)</a:t>
            </a:r>
          </a:p>
          <a:p>
            <a:r>
              <a:rPr lang="cs-CZ" dirty="0"/>
              <a:t>Žáci se SVP – připravit si doporučení PPP. Také se přikládá k přihlášce.</a:t>
            </a:r>
          </a:p>
        </p:txBody>
      </p:sp>
    </p:spTree>
    <p:extLst>
      <p:ext uri="{BB962C8B-B14F-4D97-AF65-F5344CB8AC3E}">
        <p14:creationId xmlns:p14="http://schemas.microsoft.com/office/powerpoint/2010/main" val="222396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C47398-C30B-431A-9146-DEF8AFAE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budou přijímačky (JPZ)?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F77292-2934-42B5-8ECC-E4D5B2F69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400" dirty="0"/>
              <a:t>Řádný termín: 10. a 13.4.2026.</a:t>
            </a:r>
          </a:p>
          <a:p>
            <a:r>
              <a:rPr lang="cs-CZ" sz="4400" dirty="0"/>
              <a:t>Náhradní termín: 29. a 30.4.2026.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7420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239</Words>
  <Application>Microsoft Office PowerPoint</Application>
  <PresentationFormat>Širokoúhlá obrazovka</PresentationFormat>
  <Paragraphs>26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Přijímačky 2026</vt:lpstr>
      <vt:lpstr>Kdy se podávají přihlášky?</vt:lpstr>
      <vt:lpstr>Kolik přihlášek lze podat?</vt:lpstr>
      <vt:lpstr>Jak lze podat přihlášky?</vt:lpstr>
      <vt:lpstr>Kde získám užitečné informace a tiskopisy?</vt:lpstr>
      <vt:lpstr>Prezentace aplikace PowerPoint</vt:lpstr>
      <vt:lpstr>Co mohu už teď?</vt:lpstr>
      <vt:lpstr>Kdy budou přijímačky (JPZ)?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Přijímačky 2026</dc:title>
  <dc:creator>Radmila Smolíková</dc:creator>
  <cp:lastModifiedBy>Radmila Smolíková</cp:lastModifiedBy>
  <cp:revision>8</cp:revision>
  <dcterms:created xsi:type="dcterms:W3CDTF">2025-11-27T09:28:34Z</dcterms:created>
  <dcterms:modified xsi:type="dcterms:W3CDTF">2025-11-27T15:04:54Z</dcterms:modified>
</cp:coreProperties>
</file>